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3" autoAdjust="0"/>
    <p:restoredTop sz="94660"/>
  </p:normalViewPr>
  <p:slideViewPr>
    <p:cSldViewPr snapToGrid="0">
      <p:cViewPr varScale="1">
        <p:scale>
          <a:sx n="75" d="100"/>
          <a:sy n="75" d="100"/>
        </p:scale>
        <p:origin x="6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75AD-DB82-D217-CA31-4E643C95C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4E21CE-BE06-BE7C-C611-E4C1EBC89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44DAD-0D15-1999-9632-A8E169D58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171-52A3-4687-ABF0-0310C06396F1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BEBA6-0386-4260-4F47-7FF880E50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8DAE-AE5F-AC99-21EF-CB63E8F50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803C-ECA5-494A-9F56-C1AA149338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555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DC67B-4BDE-A34C-F684-DB3086B9F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555AD-A557-228A-BF67-8E931552B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664DD-5C91-1E73-51E7-F83D3227E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171-52A3-4687-ABF0-0310C06396F1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19226-3768-0A8F-391F-802B72BF7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68E78-4259-2C6A-873C-83BB6EAE0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803C-ECA5-494A-9F56-C1AA149338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87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9A6087-F7CF-38A0-D930-A8EE0049C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397C94-4FAD-BE16-77F6-517DDC01E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1BA0C-E4D2-89E1-B822-4BF6B0B28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171-52A3-4687-ABF0-0310C06396F1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14BF8-C3A0-EE06-D72B-FEC33307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FD836-BA86-360E-297C-2DB38A763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803C-ECA5-494A-9F56-C1AA149338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23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AF574-2AB7-5914-623B-9A16D90A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22244-1187-C455-C82C-13F386D66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BE594-4BC1-DFED-5DAD-DE76561D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171-52A3-4687-ABF0-0310C06396F1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AA0F3-214F-5E69-5194-E983D9F1A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311F4-97E5-FCA8-47FF-056955E31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803C-ECA5-494A-9F56-C1AA149338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635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4C9A1-D754-FC91-149C-589829852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615D3-8518-91A1-2C7C-62DF75AD3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5654A-125F-4C5C-EDAF-C44B55B90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171-52A3-4687-ABF0-0310C06396F1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57270-6D62-1683-5087-8CC50FEEC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0400F-8113-42F4-4679-111E63440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803C-ECA5-494A-9F56-C1AA149338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825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D2950-BE7C-18EB-D561-F97F2D74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603DB-11EF-F6DE-46F2-5F26FC3774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2B42BB-ADBC-980E-D144-636C28408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3C529-DCA8-0E16-131D-A383B62BC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171-52A3-4687-ABF0-0310C06396F1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7645AA-2140-BDC7-CE96-D302C1932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8E76A-5FFD-B9F5-93F8-97562B1FC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803C-ECA5-494A-9F56-C1AA149338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493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0B4F-FAAE-8DE3-1C32-0B33A10C3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2AC20-5251-EAD4-5F11-192A0F14F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AF172-3287-ADB1-B376-4D041C552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77DFC2-D8F3-231A-557C-17412D8A60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77440-9DB6-75B0-CE8B-4DEE256B5C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91E6D5-848D-80AE-D562-62632574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171-52A3-4687-ABF0-0310C06396F1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61B34C-5A81-8729-DB25-3C93F5DD5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F849AF-FC9B-A006-B0FF-6760BBF02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803C-ECA5-494A-9F56-C1AA149338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94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E32C-6782-A360-6760-E17795F44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C64F99-3668-BD5D-64D2-E4164DEDE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171-52A3-4687-ABF0-0310C06396F1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66F626-596A-86AF-FEA1-B0BC00EF1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3F9DB-51B5-C7A7-27F0-9774998CD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803C-ECA5-494A-9F56-C1AA149338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0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C5D311-273C-E5B4-DE87-CCFE4E569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171-52A3-4687-ABF0-0310C06396F1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70231B-6556-9F6E-AB10-3A7E60009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AC35E-FA8F-1782-5D85-FCB45BEEB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803C-ECA5-494A-9F56-C1AA149338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729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05101-02A5-3BF6-1736-3E2D96901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937C6-7937-C608-B35D-CA888240C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90B11A-59D1-62CB-6FFF-F8065B439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85483-3EE5-78FB-3BE6-44B5176C7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171-52A3-4687-ABF0-0310C06396F1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8F2EA-46B4-A840-CDBA-137E43142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121C6-3788-4127-9377-64E81ABEC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803C-ECA5-494A-9F56-C1AA149338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54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ECFA5-59F7-01A0-225C-62F9EFD5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8A3956-1CDF-9A56-4E03-29DE394689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F5CC8-CB65-FAA6-931C-C36B11E1F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8B380-B1F8-068C-2CDF-B9C610B86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171-52A3-4687-ABF0-0310C06396F1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175A9A-3A8C-09BB-B9C6-31F3771A7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8DC87B-0DDF-8822-8A48-2CC2D5AD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803C-ECA5-494A-9F56-C1AA149338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77408E-A5CE-5D00-A400-78E20D5CE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0271E-1C79-774B-460B-000B8BCE0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5EA24-667F-F99D-AAC9-F2B24D304B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51171-52A3-4687-ABF0-0310C06396F1}" type="datetimeFigureOut">
              <a:rPr lang="en-GB" smtClean="0"/>
              <a:t>06/05/2022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BF54C-4728-4ECD-8841-A3E290AEE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D61E8-AA34-C2BF-D2C5-E67A9B5360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E803C-ECA5-494A-9F56-C1AA149338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36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5CA5082-3B19-B04E-7346-CF481055A1E7}"/>
              </a:ext>
            </a:extLst>
          </p:cNvPr>
          <p:cNvGrpSpPr/>
          <p:nvPr/>
        </p:nvGrpSpPr>
        <p:grpSpPr>
          <a:xfrm>
            <a:off x="3546583" y="1194140"/>
            <a:ext cx="5750350" cy="4515439"/>
            <a:chOff x="3546583" y="1194140"/>
            <a:chExt cx="5750350" cy="4515439"/>
          </a:xfrm>
          <a:scene3d>
            <a:camera prst="isometricLeftDown"/>
            <a:lightRig rig="threePt" dir="t"/>
          </a:scene3d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D501A8-8380-3944-ACCE-80EE6FA3864B}"/>
                </a:ext>
              </a:extLst>
            </p:cNvPr>
            <p:cNvSpPr/>
            <p:nvPr/>
          </p:nvSpPr>
          <p:spPr>
            <a:xfrm>
              <a:off x="3546583" y="1194140"/>
              <a:ext cx="5750350" cy="45154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D9CE0E4-15D1-CE69-7594-DB860002953A}"/>
                </a:ext>
              </a:extLst>
            </p:cNvPr>
            <p:cNvSpPr/>
            <p:nvPr/>
          </p:nvSpPr>
          <p:spPr>
            <a:xfrm>
              <a:off x="3697349" y="125981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E4FE9E5-AA04-BA88-870B-806603792F00}"/>
                </a:ext>
              </a:extLst>
            </p:cNvPr>
            <p:cNvSpPr/>
            <p:nvPr/>
          </p:nvSpPr>
          <p:spPr>
            <a:xfrm>
              <a:off x="4046924" y="125981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C552175-15F7-17A1-F574-F5FCC67CAE7D}"/>
                </a:ext>
              </a:extLst>
            </p:cNvPr>
            <p:cNvSpPr/>
            <p:nvPr/>
          </p:nvSpPr>
          <p:spPr>
            <a:xfrm>
              <a:off x="4396499" y="125981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758416A-097B-A942-B965-9AB970D1EC84}"/>
                </a:ext>
              </a:extLst>
            </p:cNvPr>
            <p:cNvSpPr/>
            <p:nvPr/>
          </p:nvSpPr>
          <p:spPr>
            <a:xfrm>
              <a:off x="4746074" y="125981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912C0FC-6CD0-4D28-27E7-231A2A056342}"/>
                </a:ext>
              </a:extLst>
            </p:cNvPr>
            <p:cNvSpPr/>
            <p:nvPr/>
          </p:nvSpPr>
          <p:spPr>
            <a:xfrm>
              <a:off x="5095649" y="125981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DFD0567-D2AB-32AC-BCCA-0B33E8FFC904}"/>
                </a:ext>
              </a:extLst>
            </p:cNvPr>
            <p:cNvSpPr/>
            <p:nvPr/>
          </p:nvSpPr>
          <p:spPr>
            <a:xfrm>
              <a:off x="5445224" y="125981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FBC891-D010-6ED9-2C10-E323DCC6FD6C}"/>
                </a:ext>
              </a:extLst>
            </p:cNvPr>
            <p:cNvSpPr/>
            <p:nvPr/>
          </p:nvSpPr>
          <p:spPr>
            <a:xfrm>
              <a:off x="5794799" y="125981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B95E7DA-13B0-6A44-8E0B-490DAD980D04}"/>
                </a:ext>
              </a:extLst>
            </p:cNvPr>
            <p:cNvSpPr/>
            <p:nvPr/>
          </p:nvSpPr>
          <p:spPr>
            <a:xfrm>
              <a:off x="6144374" y="125981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3E2AB8A-60A7-3E95-C2CD-359D91ED63C8}"/>
                </a:ext>
              </a:extLst>
            </p:cNvPr>
            <p:cNvSpPr/>
            <p:nvPr/>
          </p:nvSpPr>
          <p:spPr>
            <a:xfrm>
              <a:off x="6493949" y="125981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8A0639B-E7EB-E1E9-1DEA-844BD890A7E5}"/>
                </a:ext>
              </a:extLst>
            </p:cNvPr>
            <p:cNvSpPr/>
            <p:nvPr/>
          </p:nvSpPr>
          <p:spPr>
            <a:xfrm>
              <a:off x="6843524" y="125981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BA5176A-2ACC-CB8F-60C2-1F9F4D71E797}"/>
                </a:ext>
              </a:extLst>
            </p:cNvPr>
            <p:cNvSpPr/>
            <p:nvPr/>
          </p:nvSpPr>
          <p:spPr>
            <a:xfrm>
              <a:off x="7193099" y="125981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A9A762B-862C-D8B8-49FE-1F8B71C45439}"/>
                </a:ext>
              </a:extLst>
            </p:cNvPr>
            <p:cNvSpPr/>
            <p:nvPr/>
          </p:nvSpPr>
          <p:spPr>
            <a:xfrm>
              <a:off x="7542674" y="125981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83558F0-803E-5C11-F2D4-4EBD8FEA683C}"/>
                </a:ext>
              </a:extLst>
            </p:cNvPr>
            <p:cNvSpPr/>
            <p:nvPr/>
          </p:nvSpPr>
          <p:spPr>
            <a:xfrm>
              <a:off x="7892249" y="125981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A431AD4-AE1C-BD71-269C-54170EE5459C}"/>
                </a:ext>
              </a:extLst>
            </p:cNvPr>
            <p:cNvSpPr/>
            <p:nvPr/>
          </p:nvSpPr>
          <p:spPr>
            <a:xfrm>
              <a:off x="8241824" y="125981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A9A857-EDDC-E1D7-FAEF-E46721D49DC6}"/>
                </a:ext>
              </a:extLst>
            </p:cNvPr>
            <p:cNvSpPr/>
            <p:nvPr/>
          </p:nvSpPr>
          <p:spPr>
            <a:xfrm>
              <a:off x="8591399" y="125981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5C76CDF-1E93-27C0-C9B8-E2579C9D877A}"/>
                </a:ext>
              </a:extLst>
            </p:cNvPr>
            <p:cNvSpPr/>
            <p:nvPr/>
          </p:nvSpPr>
          <p:spPr>
            <a:xfrm>
              <a:off x="8940974" y="125981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D4B54E9-EA66-6BD0-FBDD-F72CD70CDEAA}"/>
                </a:ext>
              </a:extLst>
            </p:cNvPr>
            <p:cNvSpPr/>
            <p:nvPr/>
          </p:nvSpPr>
          <p:spPr>
            <a:xfrm>
              <a:off x="3695641" y="160554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43F4E25-7E53-7365-4F92-51261DF9235A}"/>
                </a:ext>
              </a:extLst>
            </p:cNvPr>
            <p:cNvSpPr/>
            <p:nvPr/>
          </p:nvSpPr>
          <p:spPr>
            <a:xfrm>
              <a:off x="4045216" y="160554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6256053-DA32-E69D-F5F7-F55B8FEE78D3}"/>
                </a:ext>
              </a:extLst>
            </p:cNvPr>
            <p:cNvSpPr/>
            <p:nvPr/>
          </p:nvSpPr>
          <p:spPr>
            <a:xfrm>
              <a:off x="4394791" y="160554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53059ED-824F-1CF5-329D-DF26CAC7B4AC}"/>
                </a:ext>
              </a:extLst>
            </p:cNvPr>
            <p:cNvSpPr/>
            <p:nvPr/>
          </p:nvSpPr>
          <p:spPr>
            <a:xfrm>
              <a:off x="4744366" y="160554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3199A35-ECFB-A2EF-7B46-53FC74AACF45}"/>
                </a:ext>
              </a:extLst>
            </p:cNvPr>
            <p:cNvSpPr/>
            <p:nvPr/>
          </p:nvSpPr>
          <p:spPr>
            <a:xfrm>
              <a:off x="5093941" y="160554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A1946D9-EEAA-A5AF-E2C7-51FF0AE51963}"/>
                </a:ext>
              </a:extLst>
            </p:cNvPr>
            <p:cNvSpPr/>
            <p:nvPr/>
          </p:nvSpPr>
          <p:spPr>
            <a:xfrm>
              <a:off x="5443516" y="160554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02468B2-FBCC-ACFC-0BF4-12B2D7461B94}"/>
                </a:ext>
              </a:extLst>
            </p:cNvPr>
            <p:cNvSpPr/>
            <p:nvPr/>
          </p:nvSpPr>
          <p:spPr>
            <a:xfrm>
              <a:off x="5793091" y="160554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F573821-1014-F667-E178-71C36398D0AD}"/>
                </a:ext>
              </a:extLst>
            </p:cNvPr>
            <p:cNvSpPr/>
            <p:nvPr/>
          </p:nvSpPr>
          <p:spPr>
            <a:xfrm>
              <a:off x="6142666" y="160554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47930B6-71E5-A22D-49E5-91CA2309F48B}"/>
                </a:ext>
              </a:extLst>
            </p:cNvPr>
            <p:cNvSpPr/>
            <p:nvPr/>
          </p:nvSpPr>
          <p:spPr>
            <a:xfrm>
              <a:off x="6492241" y="160554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71F7149-44E6-9FC0-14A8-C1FA85EA225E}"/>
                </a:ext>
              </a:extLst>
            </p:cNvPr>
            <p:cNvSpPr/>
            <p:nvPr/>
          </p:nvSpPr>
          <p:spPr>
            <a:xfrm>
              <a:off x="6841816" y="160554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B398B86-66DC-9C9B-8D01-D04B16B24F98}"/>
                </a:ext>
              </a:extLst>
            </p:cNvPr>
            <p:cNvSpPr/>
            <p:nvPr/>
          </p:nvSpPr>
          <p:spPr>
            <a:xfrm>
              <a:off x="7191391" y="160554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13EC850-5B42-7B9C-89C4-0F5A89FE0B22}"/>
                </a:ext>
              </a:extLst>
            </p:cNvPr>
            <p:cNvSpPr/>
            <p:nvPr/>
          </p:nvSpPr>
          <p:spPr>
            <a:xfrm>
              <a:off x="7540966" y="160554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FAD86CD-02D4-9883-2FCF-4E72D6F17679}"/>
                </a:ext>
              </a:extLst>
            </p:cNvPr>
            <p:cNvSpPr/>
            <p:nvPr/>
          </p:nvSpPr>
          <p:spPr>
            <a:xfrm>
              <a:off x="7890541" y="160554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97455EA-83CF-6B06-3410-C7C5DAEB7F6D}"/>
                </a:ext>
              </a:extLst>
            </p:cNvPr>
            <p:cNvSpPr/>
            <p:nvPr/>
          </p:nvSpPr>
          <p:spPr>
            <a:xfrm>
              <a:off x="8240116" y="160554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44E4DE1-3820-E249-0CFF-7687B02EB810}"/>
                </a:ext>
              </a:extLst>
            </p:cNvPr>
            <p:cNvSpPr/>
            <p:nvPr/>
          </p:nvSpPr>
          <p:spPr>
            <a:xfrm>
              <a:off x="8589691" y="160554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F7FBC2F-5661-CBD0-3330-316CE43B3EB2}"/>
                </a:ext>
              </a:extLst>
            </p:cNvPr>
            <p:cNvSpPr/>
            <p:nvPr/>
          </p:nvSpPr>
          <p:spPr>
            <a:xfrm>
              <a:off x="8939266" y="160554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E6A95DA-5CE0-4A64-B298-5383BB94229E}"/>
                </a:ext>
              </a:extLst>
            </p:cNvPr>
            <p:cNvSpPr/>
            <p:nvPr/>
          </p:nvSpPr>
          <p:spPr>
            <a:xfrm>
              <a:off x="3693933" y="195127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220AA63-ECF2-0754-DAB4-508F97EC38A7}"/>
                </a:ext>
              </a:extLst>
            </p:cNvPr>
            <p:cNvSpPr/>
            <p:nvPr/>
          </p:nvSpPr>
          <p:spPr>
            <a:xfrm>
              <a:off x="4043508" y="195127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9569B2B-856B-C264-2E32-416AC87FE609}"/>
                </a:ext>
              </a:extLst>
            </p:cNvPr>
            <p:cNvSpPr/>
            <p:nvPr/>
          </p:nvSpPr>
          <p:spPr>
            <a:xfrm>
              <a:off x="4393083" y="195127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8FCDAA3-7087-0474-1B95-C759E9BF5C3F}"/>
                </a:ext>
              </a:extLst>
            </p:cNvPr>
            <p:cNvSpPr/>
            <p:nvPr/>
          </p:nvSpPr>
          <p:spPr>
            <a:xfrm>
              <a:off x="4742658" y="195127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4A67ABA-9BAF-CD8D-A830-338EACC6F7AD}"/>
                </a:ext>
              </a:extLst>
            </p:cNvPr>
            <p:cNvSpPr/>
            <p:nvPr/>
          </p:nvSpPr>
          <p:spPr>
            <a:xfrm>
              <a:off x="5092233" y="195127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5A9BF54-2022-311A-E3B9-7A76D2912299}"/>
                </a:ext>
              </a:extLst>
            </p:cNvPr>
            <p:cNvSpPr/>
            <p:nvPr/>
          </p:nvSpPr>
          <p:spPr>
            <a:xfrm>
              <a:off x="5441808" y="195127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C134E7E-CBF8-6D64-4C7E-3E0935C1194A}"/>
                </a:ext>
              </a:extLst>
            </p:cNvPr>
            <p:cNvSpPr/>
            <p:nvPr/>
          </p:nvSpPr>
          <p:spPr>
            <a:xfrm>
              <a:off x="5791383" y="195127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8E81D04-10D7-A874-3593-7EB90855AAC9}"/>
                </a:ext>
              </a:extLst>
            </p:cNvPr>
            <p:cNvSpPr/>
            <p:nvPr/>
          </p:nvSpPr>
          <p:spPr>
            <a:xfrm>
              <a:off x="6140958" y="195127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16AAAD-BA38-C440-82F8-2B4631655CD0}"/>
                </a:ext>
              </a:extLst>
            </p:cNvPr>
            <p:cNvSpPr/>
            <p:nvPr/>
          </p:nvSpPr>
          <p:spPr>
            <a:xfrm>
              <a:off x="6490533" y="195127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E6CE142-AB03-8086-CE86-EC49285C8047}"/>
                </a:ext>
              </a:extLst>
            </p:cNvPr>
            <p:cNvSpPr/>
            <p:nvPr/>
          </p:nvSpPr>
          <p:spPr>
            <a:xfrm>
              <a:off x="6840108" y="195127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2C5A01D-979D-42DE-ED67-8212CD806E47}"/>
                </a:ext>
              </a:extLst>
            </p:cNvPr>
            <p:cNvSpPr/>
            <p:nvPr/>
          </p:nvSpPr>
          <p:spPr>
            <a:xfrm>
              <a:off x="7189683" y="195127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30DC9DD-EACF-9710-25AE-85EC5AE0F8F6}"/>
                </a:ext>
              </a:extLst>
            </p:cNvPr>
            <p:cNvSpPr/>
            <p:nvPr/>
          </p:nvSpPr>
          <p:spPr>
            <a:xfrm>
              <a:off x="7539258" y="195127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38FC0F-11B2-B41A-5B9F-C2B603BABB25}"/>
                </a:ext>
              </a:extLst>
            </p:cNvPr>
            <p:cNvSpPr/>
            <p:nvPr/>
          </p:nvSpPr>
          <p:spPr>
            <a:xfrm>
              <a:off x="7888833" y="195127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0DAB64B-7ED8-04E4-B71F-4BE4DAEEE956}"/>
                </a:ext>
              </a:extLst>
            </p:cNvPr>
            <p:cNvSpPr/>
            <p:nvPr/>
          </p:nvSpPr>
          <p:spPr>
            <a:xfrm>
              <a:off x="8238408" y="195127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385A86E-AC26-C024-7958-90132D4D25D4}"/>
                </a:ext>
              </a:extLst>
            </p:cNvPr>
            <p:cNvSpPr/>
            <p:nvPr/>
          </p:nvSpPr>
          <p:spPr>
            <a:xfrm>
              <a:off x="8587983" y="195127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0E45735-E774-7E82-73D6-B9DAE0C9E244}"/>
                </a:ext>
              </a:extLst>
            </p:cNvPr>
            <p:cNvSpPr/>
            <p:nvPr/>
          </p:nvSpPr>
          <p:spPr>
            <a:xfrm>
              <a:off x="8937558" y="195127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84E78E4-E9A8-7CF2-6BA0-A9DE5013A835}"/>
                </a:ext>
              </a:extLst>
            </p:cNvPr>
            <p:cNvSpPr/>
            <p:nvPr/>
          </p:nvSpPr>
          <p:spPr>
            <a:xfrm>
              <a:off x="3692225" y="229700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8086652-FADD-2703-8AE8-1783542587FA}"/>
                </a:ext>
              </a:extLst>
            </p:cNvPr>
            <p:cNvSpPr/>
            <p:nvPr/>
          </p:nvSpPr>
          <p:spPr>
            <a:xfrm>
              <a:off x="4041800" y="229700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44A815-32A2-35B6-9036-DC06F4AFB0CF}"/>
                </a:ext>
              </a:extLst>
            </p:cNvPr>
            <p:cNvSpPr/>
            <p:nvPr/>
          </p:nvSpPr>
          <p:spPr>
            <a:xfrm>
              <a:off x="4391375" y="229700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FA41984-2A16-0E73-0917-67DB3093875B}"/>
                </a:ext>
              </a:extLst>
            </p:cNvPr>
            <p:cNvSpPr/>
            <p:nvPr/>
          </p:nvSpPr>
          <p:spPr>
            <a:xfrm>
              <a:off x="4740950" y="229700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65A9AE7-CC74-D720-A1D2-C35AB160B12A}"/>
                </a:ext>
              </a:extLst>
            </p:cNvPr>
            <p:cNvSpPr/>
            <p:nvPr/>
          </p:nvSpPr>
          <p:spPr>
            <a:xfrm>
              <a:off x="5090525" y="229700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E4277E2-3960-D45B-2A39-F1852BD0EC34}"/>
                </a:ext>
              </a:extLst>
            </p:cNvPr>
            <p:cNvSpPr/>
            <p:nvPr/>
          </p:nvSpPr>
          <p:spPr>
            <a:xfrm>
              <a:off x="5440100" y="229700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7B92B1E-DE73-8203-1B71-9707C6E8F944}"/>
                </a:ext>
              </a:extLst>
            </p:cNvPr>
            <p:cNvSpPr/>
            <p:nvPr/>
          </p:nvSpPr>
          <p:spPr>
            <a:xfrm>
              <a:off x="5789675" y="229700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35C2621-D3A7-F00B-3C2E-A8EE479C5B1E}"/>
                </a:ext>
              </a:extLst>
            </p:cNvPr>
            <p:cNvSpPr/>
            <p:nvPr/>
          </p:nvSpPr>
          <p:spPr>
            <a:xfrm>
              <a:off x="6139250" y="229700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FC56C99-0DBF-601A-3AB1-0DBAEC25A517}"/>
                </a:ext>
              </a:extLst>
            </p:cNvPr>
            <p:cNvSpPr/>
            <p:nvPr/>
          </p:nvSpPr>
          <p:spPr>
            <a:xfrm>
              <a:off x="6488825" y="229700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4566C9D-8F0A-6F4E-CCF0-23F784EDA592}"/>
                </a:ext>
              </a:extLst>
            </p:cNvPr>
            <p:cNvSpPr/>
            <p:nvPr/>
          </p:nvSpPr>
          <p:spPr>
            <a:xfrm>
              <a:off x="6838400" y="229700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B1053-2BA9-A428-117E-C270374F650C}"/>
                </a:ext>
              </a:extLst>
            </p:cNvPr>
            <p:cNvSpPr/>
            <p:nvPr/>
          </p:nvSpPr>
          <p:spPr>
            <a:xfrm>
              <a:off x="7187975" y="229700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C4BB2C7-DA55-9C9D-E672-D03160F5D638}"/>
                </a:ext>
              </a:extLst>
            </p:cNvPr>
            <p:cNvSpPr/>
            <p:nvPr/>
          </p:nvSpPr>
          <p:spPr>
            <a:xfrm>
              <a:off x="7537550" y="229700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C83FB05-BDE5-9442-5260-78659650BFF8}"/>
                </a:ext>
              </a:extLst>
            </p:cNvPr>
            <p:cNvSpPr/>
            <p:nvPr/>
          </p:nvSpPr>
          <p:spPr>
            <a:xfrm>
              <a:off x="7887125" y="229700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950C1A8-250D-0C9B-79F5-572B16073499}"/>
                </a:ext>
              </a:extLst>
            </p:cNvPr>
            <p:cNvSpPr/>
            <p:nvPr/>
          </p:nvSpPr>
          <p:spPr>
            <a:xfrm>
              <a:off x="8236700" y="229700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7377314-9BD3-9401-5485-5164FB0176FB}"/>
                </a:ext>
              </a:extLst>
            </p:cNvPr>
            <p:cNvSpPr/>
            <p:nvPr/>
          </p:nvSpPr>
          <p:spPr>
            <a:xfrm>
              <a:off x="8586275" y="229700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EC27CB6-64C1-3984-ACA9-DB192AECE709}"/>
                </a:ext>
              </a:extLst>
            </p:cNvPr>
            <p:cNvSpPr/>
            <p:nvPr/>
          </p:nvSpPr>
          <p:spPr>
            <a:xfrm>
              <a:off x="8935850" y="229700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A5A45D4-E913-D8C3-5CE6-909D05AE784A}"/>
                </a:ext>
              </a:extLst>
            </p:cNvPr>
            <p:cNvSpPr/>
            <p:nvPr/>
          </p:nvSpPr>
          <p:spPr>
            <a:xfrm>
              <a:off x="3690517" y="264273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1687ABA2-9138-BE17-BEAF-DDDBEAEC26DA}"/>
                </a:ext>
              </a:extLst>
            </p:cNvPr>
            <p:cNvSpPr/>
            <p:nvPr/>
          </p:nvSpPr>
          <p:spPr>
            <a:xfrm>
              <a:off x="4040092" y="264273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E89ADD3-5171-6436-3EBE-43C8E3E96D45}"/>
                </a:ext>
              </a:extLst>
            </p:cNvPr>
            <p:cNvSpPr/>
            <p:nvPr/>
          </p:nvSpPr>
          <p:spPr>
            <a:xfrm>
              <a:off x="4389667" y="264273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759FDC3-AB44-49DB-0A02-2A72DC2FCA36}"/>
                </a:ext>
              </a:extLst>
            </p:cNvPr>
            <p:cNvSpPr/>
            <p:nvPr/>
          </p:nvSpPr>
          <p:spPr>
            <a:xfrm>
              <a:off x="4739242" y="264273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E5EE575-A3B5-74BC-9859-29B3E2ADF389}"/>
                </a:ext>
              </a:extLst>
            </p:cNvPr>
            <p:cNvSpPr/>
            <p:nvPr/>
          </p:nvSpPr>
          <p:spPr>
            <a:xfrm>
              <a:off x="5088817" y="264273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3269059C-6649-2FFF-EFD5-68A905F5DB94}"/>
                </a:ext>
              </a:extLst>
            </p:cNvPr>
            <p:cNvSpPr/>
            <p:nvPr/>
          </p:nvSpPr>
          <p:spPr>
            <a:xfrm>
              <a:off x="5438392" y="264273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0D5166D-26E2-AFC4-92B6-385CE57729A7}"/>
                </a:ext>
              </a:extLst>
            </p:cNvPr>
            <p:cNvSpPr/>
            <p:nvPr/>
          </p:nvSpPr>
          <p:spPr>
            <a:xfrm>
              <a:off x="5787967" y="264273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1CD85AB-80AD-4158-5F49-7778D53F71B8}"/>
                </a:ext>
              </a:extLst>
            </p:cNvPr>
            <p:cNvSpPr/>
            <p:nvPr/>
          </p:nvSpPr>
          <p:spPr>
            <a:xfrm>
              <a:off x="6137542" y="264273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9E1799A-3499-85AC-7198-8F9264254496}"/>
                </a:ext>
              </a:extLst>
            </p:cNvPr>
            <p:cNvSpPr/>
            <p:nvPr/>
          </p:nvSpPr>
          <p:spPr>
            <a:xfrm>
              <a:off x="6487117" y="264273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8785158-F836-2E5B-58FD-1712B7CD29BA}"/>
                </a:ext>
              </a:extLst>
            </p:cNvPr>
            <p:cNvSpPr/>
            <p:nvPr/>
          </p:nvSpPr>
          <p:spPr>
            <a:xfrm>
              <a:off x="6836692" y="264273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2DF82AE-6A5F-7D25-A763-13B9FEF0510D}"/>
                </a:ext>
              </a:extLst>
            </p:cNvPr>
            <p:cNvSpPr/>
            <p:nvPr/>
          </p:nvSpPr>
          <p:spPr>
            <a:xfrm>
              <a:off x="7186267" y="264273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BB6A0BD3-9286-9531-5545-58B7364B9E7A}"/>
                </a:ext>
              </a:extLst>
            </p:cNvPr>
            <p:cNvSpPr/>
            <p:nvPr/>
          </p:nvSpPr>
          <p:spPr>
            <a:xfrm>
              <a:off x="7535842" y="264273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651DCB6-1A70-C77A-1ACD-394192BF253B}"/>
                </a:ext>
              </a:extLst>
            </p:cNvPr>
            <p:cNvSpPr/>
            <p:nvPr/>
          </p:nvSpPr>
          <p:spPr>
            <a:xfrm>
              <a:off x="7885417" y="264273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398710B6-B2D6-8734-93C7-E76FC2B487D9}"/>
                </a:ext>
              </a:extLst>
            </p:cNvPr>
            <p:cNvSpPr/>
            <p:nvPr/>
          </p:nvSpPr>
          <p:spPr>
            <a:xfrm>
              <a:off x="8234992" y="264273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38BB3A5-E6F5-7BFB-145A-306AE9A5767C}"/>
                </a:ext>
              </a:extLst>
            </p:cNvPr>
            <p:cNvSpPr/>
            <p:nvPr/>
          </p:nvSpPr>
          <p:spPr>
            <a:xfrm>
              <a:off x="8584567" y="264273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7A2776E-2357-DD78-FCDB-216236DBB235}"/>
                </a:ext>
              </a:extLst>
            </p:cNvPr>
            <p:cNvSpPr/>
            <p:nvPr/>
          </p:nvSpPr>
          <p:spPr>
            <a:xfrm>
              <a:off x="8934142" y="264273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B2F0512A-1D74-1866-8408-4F32726473FB}"/>
                </a:ext>
              </a:extLst>
            </p:cNvPr>
            <p:cNvSpPr/>
            <p:nvPr/>
          </p:nvSpPr>
          <p:spPr>
            <a:xfrm>
              <a:off x="3688809" y="298846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2220D353-BE9E-F4B7-AA39-4769E8898C8E}"/>
                </a:ext>
              </a:extLst>
            </p:cNvPr>
            <p:cNvSpPr/>
            <p:nvPr/>
          </p:nvSpPr>
          <p:spPr>
            <a:xfrm>
              <a:off x="4038384" y="298846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8EDBB2A-3CEF-ADD8-136E-934D3C568A35}"/>
                </a:ext>
              </a:extLst>
            </p:cNvPr>
            <p:cNvSpPr/>
            <p:nvPr/>
          </p:nvSpPr>
          <p:spPr>
            <a:xfrm>
              <a:off x="4387959" y="298846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B59CE54-5ACE-C8DE-E01E-6D59121E3662}"/>
                </a:ext>
              </a:extLst>
            </p:cNvPr>
            <p:cNvSpPr/>
            <p:nvPr/>
          </p:nvSpPr>
          <p:spPr>
            <a:xfrm>
              <a:off x="4737534" y="298846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5C6541F-F8AC-0042-C8DF-DAB6F8C77EBD}"/>
                </a:ext>
              </a:extLst>
            </p:cNvPr>
            <p:cNvSpPr/>
            <p:nvPr/>
          </p:nvSpPr>
          <p:spPr>
            <a:xfrm>
              <a:off x="5087109" y="298846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FB8CC98-842B-F3A1-A0CA-2843BA5887EB}"/>
                </a:ext>
              </a:extLst>
            </p:cNvPr>
            <p:cNvSpPr/>
            <p:nvPr/>
          </p:nvSpPr>
          <p:spPr>
            <a:xfrm>
              <a:off x="5436684" y="298846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BCD677A-EC10-D4A8-7CF8-F1D65FD38802}"/>
                </a:ext>
              </a:extLst>
            </p:cNvPr>
            <p:cNvSpPr/>
            <p:nvPr/>
          </p:nvSpPr>
          <p:spPr>
            <a:xfrm>
              <a:off x="5786259" y="298846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12E7E1C-8320-E298-8247-4E1D48FC78F9}"/>
                </a:ext>
              </a:extLst>
            </p:cNvPr>
            <p:cNvSpPr/>
            <p:nvPr/>
          </p:nvSpPr>
          <p:spPr>
            <a:xfrm>
              <a:off x="6135834" y="298846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750FE31-35C3-C7C3-956C-971B0EE3D2C2}"/>
                </a:ext>
              </a:extLst>
            </p:cNvPr>
            <p:cNvSpPr/>
            <p:nvPr/>
          </p:nvSpPr>
          <p:spPr>
            <a:xfrm>
              <a:off x="6485409" y="298846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8F8B5F9-8FA0-614C-5EBE-D882B81441A1}"/>
                </a:ext>
              </a:extLst>
            </p:cNvPr>
            <p:cNvSpPr/>
            <p:nvPr/>
          </p:nvSpPr>
          <p:spPr>
            <a:xfrm>
              <a:off x="6834984" y="298846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E718926-63FA-2377-6FA5-E2C3011EC90D}"/>
                </a:ext>
              </a:extLst>
            </p:cNvPr>
            <p:cNvSpPr/>
            <p:nvPr/>
          </p:nvSpPr>
          <p:spPr>
            <a:xfrm>
              <a:off x="7184559" y="298846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5E2CBDD4-D401-0859-1A78-520CA8EEEA36}"/>
                </a:ext>
              </a:extLst>
            </p:cNvPr>
            <p:cNvSpPr/>
            <p:nvPr/>
          </p:nvSpPr>
          <p:spPr>
            <a:xfrm>
              <a:off x="7534134" y="298846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FA9CC85-D041-7E66-A270-B7841AC353AF}"/>
                </a:ext>
              </a:extLst>
            </p:cNvPr>
            <p:cNvSpPr/>
            <p:nvPr/>
          </p:nvSpPr>
          <p:spPr>
            <a:xfrm>
              <a:off x="7883709" y="298846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9862AEC-C9F3-009A-4F17-8C9031B2DA19}"/>
                </a:ext>
              </a:extLst>
            </p:cNvPr>
            <p:cNvSpPr/>
            <p:nvPr/>
          </p:nvSpPr>
          <p:spPr>
            <a:xfrm>
              <a:off x="8233284" y="298846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9F7BF96-6254-C532-725A-34E7F0A5242C}"/>
                </a:ext>
              </a:extLst>
            </p:cNvPr>
            <p:cNvSpPr/>
            <p:nvPr/>
          </p:nvSpPr>
          <p:spPr>
            <a:xfrm>
              <a:off x="8582859" y="298846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595BD0C-81B8-EFFC-7050-D898A10BE2BA}"/>
                </a:ext>
              </a:extLst>
            </p:cNvPr>
            <p:cNvSpPr/>
            <p:nvPr/>
          </p:nvSpPr>
          <p:spPr>
            <a:xfrm>
              <a:off x="8932434" y="298846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7DC07023-8222-9D35-9425-FF3A5CFF6D8C}"/>
                </a:ext>
              </a:extLst>
            </p:cNvPr>
            <p:cNvSpPr/>
            <p:nvPr/>
          </p:nvSpPr>
          <p:spPr>
            <a:xfrm>
              <a:off x="3687101" y="333419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E67316F4-9AC9-AC07-C6A8-1AE7B99BE307}"/>
                </a:ext>
              </a:extLst>
            </p:cNvPr>
            <p:cNvSpPr/>
            <p:nvPr/>
          </p:nvSpPr>
          <p:spPr>
            <a:xfrm>
              <a:off x="4036676" y="333419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4D3990E-511A-CC49-9262-5ABED345DEA9}"/>
                </a:ext>
              </a:extLst>
            </p:cNvPr>
            <p:cNvSpPr/>
            <p:nvPr/>
          </p:nvSpPr>
          <p:spPr>
            <a:xfrm>
              <a:off x="4386251" y="333419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98ACFE2-4FFA-98FC-3120-357C28594614}"/>
                </a:ext>
              </a:extLst>
            </p:cNvPr>
            <p:cNvSpPr/>
            <p:nvPr/>
          </p:nvSpPr>
          <p:spPr>
            <a:xfrm>
              <a:off x="4735826" y="333419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CD07F3F-6BB5-26B4-6335-997AF70014C3}"/>
                </a:ext>
              </a:extLst>
            </p:cNvPr>
            <p:cNvSpPr/>
            <p:nvPr/>
          </p:nvSpPr>
          <p:spPr>
            <a:xfrm>
              <a:off x="5085401" y="333419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5E002F8-2EB4-3D27-9A60-8383F2B7A01E}"/>
                </a:ext>
              </a:extLst>
            </p:cNvPr>
            <p:cNvSpPr/>
            <p:nvPr/>
          </p:nvSpPr>
          <p:spPr>
            <a:xfrm>
              <a:off x="5434976" y="333419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6D235C3-DB03-A2F2-D1F6-89237945F0E7}"/>
                </a:ext>
              </a:extLst>
            </p:cNvPr>
            <p:cNvSpPr/>
            <p:nvPr/>
          </p:nvSpPr>
          <p:spPr>
            <a:xfrm>
              <a:off x="5784551" y="333419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0BD360-0274-3B7E-02D9-5622B491169A}"/>
                </a:ext>
              </a:extLst>
            </p:cNvPr>
            <p:cNvSpPr/>
            <p:nvPr/>
          </p:nvSpPr>
          <p:spPr>
            <a:xfrm>
              <a:off x="6134126" y="333419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FC012D9-C277-BEF0-6687-273A115F5D4C}"/>
                </a:ext>
              </a:extLst>
            </p:cNvPr>
            <p:cNvSpPr/>
            <p:nvPr/>
          </p:nvSpPr>
          <p:spPr>
            <a:xfrm>
              <a:off x="6483701" y="333419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BEA2D2E6-AF1F-C830-8D32-0A24CF3DC673}"/>
                </a:ext>
              </a:extLst>
            </p:cNvPr>
            <p:cNvSpPr/>
            <p:nvPr/>
          </p:nvSpPr>
          <p:spPr>
            <a:xfrm>
              <a:off x="6833276" y="333419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002612D2-B3D8-9EE0-EE3F-769810854F54}"/>
                </a:ext>
              </a:extLst>
            </p:cNvPr>
            <p:cNvSpPr/>
            <p:nvPr/>
          </p:nvSpPr>
          <p:spPr>
            <a:xfrm>
              <a:off x="7182851" y="333419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B9120B3-3BEC-AE8C-BCE8-304B11C01BA0}"/>
                </a:ext>
              </a:extLst>
            </p:cNvPr>
            <p:cNvSpPr/>
            <p:nvPr/>
          </p:nvSpPr>
          <p:spPr>
            <a:xfrm>
              <a:off x="7532426" y="333419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0CBE409-46C4-FCDC-C759-614126899172}"/>
                </a:ext>
              </a:extLst>
            </p:cNvPr>
            <p:cNvSpPr/>
            <p:nvPr/>
          </p:nvSpPr>
          <p:spPr>
            <a:xfrm>
              <a:off x="7882001" y="333419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606837FD-B305-1287-F788-465CF2C270C2}"/>
                </a:ext>
              </a:extLst>
            </p:cNvPr>
            <p:cNvSpPr/>
            <p:nvPr/>
          </p:nvSpPr>
          <p:spPr>
            <a:xfrm>
              <a:off x="8231576" y="333419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7349BF5-9C51-5390-4051-9960C54D9BA6}"/>
                </a:ext>
              </a:extLst>
            </p:cNvPr>
            <p:cNvSpPr/>
            <p:nvPr/>
          </p:nvSpPr>
          <p:spPr>
            <a:xfrm>
              <a:off x="8581151" y="333419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E8715E8-B94C-C0E1-77CF-B4DB1CA3A096}"/>
                </a:ext>
              </a:extLst>
            </p:cNvPr>
            <p:cNvSpPr/>
            <p:nvPr/>
          </p:nvSpPr>
          <p:spPr>
            <a:xfrm>
              <a:off x="8930726" y="333419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D1F54ED8-24CA-B593-0303-FBE58A784E97}"/>
                </a:ext>
              </a:extLst>
            </p:cNvPr>
            <p:cNvSpPr/>
            <p:nvPr/>
          </p:nvSpPr>
          <p:spPr>
            <a:xfrm>
              <a:off x="3685393" y="367992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DAA96CD-CF82-89B4-9FC8-6EBBB0D38648}"/>
                </a:ext>
              </a:extLst>
            </p:cNvPr>
            <p:cNvSpPr/>
            <p:nvPr/>
          </p:nvSpPr>
          <p:spPr>
            <a:xfrm>
              <a:off x="4034968" y="367992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292BD60-799D-CE74-0965-1514E476CEA1}"/>
                </a:ext>
              </a:extLst>
            </p:cNvPr>
            <p:cNvSpPr/>
            <p:nvPr/>
          </p:nvSpPr>
          <p:spPr>
            <a:xfrm>
              <a:off x="4384543" y="367992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D82D1EE-99CB-4D23-948D-9DDBC96FE35F}"/>
                </a:ext>
              </a:extLst>
            </p:cNvPr>
            <p:cNvSpPr/>
            <p:nvPr/>
          </p:nvSpPr>
          <p:spPr>
            <a:xfrm>
              <a:off x="4734118" y="3679924"/>
              <a:ext cx="254524" cy="25452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BCA72EF1-0BF9-4F9D-47CC-8AA13D64A196}"/>
                </a:ext>
              </a:extLst>
            </p:cNvPr>
            <p:cNvSpPr/>
            <p:nvPr/>
          </p:nvSpPr>
          <p:spPr>
            <a:xfrm>
              <a:off x="5083693" y="3679924"/>
              <a:ext cx="254524" cy="25452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1A9C2A0-A765-05D3-CB80-FB2B8C32332C}"/>
                </a:ext>
              </a:extLst>
            </p:cNvPr>
            <p:cNvSpPr/>
            <p:nvPr/>
          </p:nvSpPr>
          <p:spPr>
            <a:xfrm>
              <a:off x="5433268" y="3679924"/>
              <a:ext cx="254524" cy="25452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CE11BA7-9E79-BC26-BCE7-6FDA872050D1}"/>
                </a:ext>
              </a:extLst>
            </p:cNvPr>
            <p:cNvSpPr/>
            <p:nvPr/>
          </p:nvSpPr>
          <p:spPr>
            <a:xfrm>
              <a:off x="5782843" y="3679924"/>
              <a:ext cx="254524" cy="25452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8B2077FF-A082-9AF9-5679-FD983C08D1DD}"/>
                </a:ext>
              </a:extLst>
            </p:cNvPr>
            <p:cNvSpPr/>
            <p:nvPr/>
          </p:nvSpPr>
          <p:spPr>
            <a:xfrm>
              <a:off x="6132418" y="3679924"/>
              <a:ext cx="254524" cy="25452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3523030-BC7A-3462-B5C5-F8C7390E5754}"/>
                </a:ext>
              </a:extLst>
            </p:cNvPr>
            <p:cNvSpPr/>
            <p:nvPr/>
          </p:nvSpPr>
          <p:spPr>
            <a:xfrm>
              <a:off x="6481993" y="367992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ED3C0EC-241B-F35D-1794-98EF0B7DAFD2}"/>
                </a:ext>
              </a:extLst>
            </p:cNvPr>
            <p:cNvSpPr/>
            <p:nvPr/>
          </p:nvSpPr>
          <p:spPr>
            <a:xfrm>
              <a:off x="6831568" y="367992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897266B-8457-08D3-C4B8-D37A7E5CE3A0}"/>
                </a:ext>
              </a:extLst>
            </p:cNvPr>
            <p:cNvSpPr/>
            <p:nvPr/>
          </p:nvSpPr>
          <p:spPr>
            <a:xfrm>
              <a:off x="7181143" y="367992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DED8C45C-E91A-8C99-7EA7-575AF3D60920}"/>
                </a:ext>
              </a:extLst>
            </p:cNvPr>
            <p:cNvSpPr/>
            <p:nvPr/>
          </p:nvSpPr>
          <p:spPr>
            <a:xfrm>
              <a:off x="7530718" y="367992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CB25795-010C-B575-72AB-FF7B483F06E7}"/>
                </a:ext>
              </a:extLst>
            </p:cNvPr>
            <p:cNvSpPr/>
            <p:nvPr/>
          </p:nvSpPr>
          <p:spPr>
            <a:xfrm>
              <a:off x="7880293" y="367992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34D5909-40CA-3746-14CC-AC3D756058D0}"/>
                </a:ext>
              </a:extLst>
            </p:cNvPr>
            <p:cNvSpPr/>
            <p:nvPr/>
          </p:nvSpPr>
          <p:spPr>
            <a:xfrm>
              <a:off x="8229868" y="367992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3C07CC0-14B0-2E5F-7931-7492FBC3C070}"/>
                </a:ext>
              </a:extLst>
            </p:cNvPr>
            <p:cNvSpPr/>
            <p:nvPr/>
          </p:nvSpPr>
          <p:spPr>
            <a:xfrm>
              <a:off x="8579443" y="367992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F368ED7A-CBF9-4039-68B5-36EBEFB28687}"/>
                </a:ext>
              </a:extLst>
            </p:cNvPr>
            <p:cNvSpPr/>
            <p:nvPr/>
          </p:nvSpPr>
          <p:spPr>
            <a:xfrm>
              <a:off x="8929018" y="367992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B5C0ACD-60B4-1610-B2BC-BE5109434B83}"/>
                </a:ext>
              </a:extLst>
            </p:cNvPr>
            <p:cNvSpPr/>
            <p:nvPr/>
          </p:nvSpPr>
          <p:spPr>
            <a:xfrm>
              <a:off x="3683685" y="402565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1C87758-0A34-6663-EA77-ADA7C79C061C}"/>
                </a:ext>
              </a:extLst>
            </p:cNvPr>
            <p:cNvSpPr/>
            <p:nvPr/>
          </p:nvSpPr>
          <p:spPr>
            <a:xfrm>
              <a:off x="4033260" y="402565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87C1078-5866-6D5E-B12E-69ED7275A0F4}"/>
                </a:ext>
              </a:extLst>
            </p:cNvPr>
            <p:cNvSpPr/>
            <p:nvPr/>
          </p:nvSpPr>
          <p:spPr>
            <a:xfrm>
              <a:off x="4382835" y="402565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89ADECB-7F15-AECE-6265-200C83F5E04B}"/>
                </a:ext>
              </a:extLst>
            </p:cNvPr>
            <p:cNvSpPr/>
            <p:nvPr/>
          </p:nvSpPr>
          <p:spPr>
            <a:xfrm>
              <a:off x="4732410" y="4025654"/>
              <a:ext cx="254524" cy="25452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9BC31834-B9D2-EFB5-FD96-090CA6720009}"/>
                </a:ext>
              </a:extLst>
            </p:cNvPr>
            <p:cNvSpPr/>
            <p:nvPr/>
          </p:nvSpPr>
          <p:spPr>
            <a:xfrm>
              <a:off x="5081985" y="4025654"/>
              <a:ext cx="254524" cy="25452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DF5ACB1-8809-C4ED-886E-4122C530CD67}"/>
                </a:ext>
              </a:extLst>
            </p:cNvPr>
            <p:cNvSpPr/>
            <p:nvPr/>
          </p:nvSpPr>
          <p:spPr>
            <a:xfrm>
              <a:off x="5431560" y="4025654"/>
              <a:ext cx="254524" cy="25452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873BF7FA-A5E0-30C0-9798-4C4EE10A44CF}"/>
                </a:ext>
              </a:extLst>
            </p:cNvPr>
            <p:cNvSpPr/>
            <p:nvPr/>
          </p:nvSpPr>
          <p:spPr>
            <a:xfrm>
              <a:off x="5781135" y="4025654"/>
              <a:ext cx="254524" cy="25452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3635D50-50E6-974B-A3E9-FA1C8A193C3F}"/>
                </a:ext>
              </a:extLst>
            </p:cNvPr>
            <p:cNvSpPr/>
            <p:nvPr/>
          </p:nvSpPr>
          <p:spPr>
            <a:xfrm>
              <a:off x="6130710" y="4025654"/>
              <a:ext cx="254524" cy="25452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4567C7B-68B4-E39F-7E91-43D4AF8E1223}"/>
                </a:ext>
              </a:extLst>
            </p:cNvPr>
            <p:cNvSpPr/>
            <p:nvPr/>
          </p:nvSpPr>
          <p:spPr>
            <a:xfrm>
              <a:off x="6480285" y="402565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E13A760-62E1-6B31-E41B-8E8288B782BF}"/>
                </a:ext>
              </a:extLst>
            </p:cNvPr>
            <p:cNvSpPr/>
            <p:nvPr/>
          </p:nvSpPr>
          <p:spPr>
            <a:xfrm>
              <a:off x="6829860" y="402565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0D653070-6394-EC7E-675B-F48C571E6D63}"/>
                </a:ext>
              </a:extLst>
            </p:cNvPr>
            <p:cNvSpPr/>
            <p:nvPr/>
          </p:nvSpPr>
          <p:spPr>
            <a:xfrm>
              <a:off x="7179435" y="402565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ABFEB4EA-AD95-EE4C-AC09-B41D0E56853A}"/>
                </a:ext>
              </a:extLst>
            </p:cNvPr>
            <p:cNvSpPr/>
            <p:nvPr/>
          </p:nvSpPr>
          <p:spPr>
            <a:xfrm>
              <a:off x="7529010" y="402565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C11B34B2-0D58-BBBF-FFAB-4DC69CDEDE3F}"/>
                </a:ext>
              </a:extLst>
            </p:cNvPr>
            <p:cNvSpPr/>
            <p:nvPr/>
          </p:nvSpPr>
          <p:spPr>
            <a:xfrm>
              <a:off x="7878585" y="402565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D4FF686B-6607-00FF-CB91-93C792C64104}"/>
                </a:ext>
              </a:extLst>
            </p:cNvPr>
            <p:cNvSpPr/>
            <p:nvPr/>
          </p:nvSpPr>
          <p:spPr>
            <a:xfrm>
              <a:off x="8228160" y="402565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CC2FFC0D-3D06-F98F-60D3-8B574D08E9E9}"/>
                </a:ext>
              </a:extLst>
            </p:cNvPr>
            <p:cNvSpPr/>
            <p:nvPr/>
          </p:nvSpPr>
          <p:spPr>
            <a:xfrm>
              <a:off x="8577735" y="402565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34FE2000-820F-F4D4-D42F-B16DA7A2164A}"/>
                </a:ext>
              </a:extLst>
            </p:cNvPr>
            <p:cNvSpPr/>
            <p:nvPr/>
          </p:nvSpPr>
          <p:spPr>
            <a:xfrm>
              <a:off x="8927310" y="402565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FE7971F2-1FB0-ACDF-5C8F-AE8503363037}"/>
                </a:ext>
              </a:extLst>
            </p:cNvPr>
            <p:cNvSpPr/>
            <p:nvPr/>
          </p:nvSpPr>
          <p:spPr>
            <a:xfrm>
              <a:off x="3681977" y="437138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ED4CF434-E0A7-6E0A-B690-C93D6AB9D757}"/>
                </a:ext>
              </a:extLst>
            </p:cNvPr>
            <p:cNvSpPr/>
            <p:nvPr/>
          </p:nvSpPr>
          <p:spPr>
            <a:xfrm>
              <a:off x="4031552" y="437138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85E3FF58-1F50-04ED-E649-1FD8F03E69A4}"/>
                </a:ext>
              </a:extLst>
            </p:cNvPr>
            <p:cNvSpPr/>
            <p:nvPr/>
          </p:nvSpPr>
          <p:spPr>
            <a:xfrm>
              <a:off x="4381127" y="437138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392CE85B-65E2-06F0-1B4A-9C31C56735D6}"/>
                </a:ext>
              </a:extLst>
            </p:cNvPr>
            <p:cNvSpPr/>
            <p:nvPr/>
          </p:nvSpPr>
          <p:spPr>
            <a:xfrm>
              <a:off x="4730702" y="4371384"/>
              <a:ext cx="254524" cy="25452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C295D7A3-FFA4-7227-62D6-DD63A0CA1C64}"/>
                </a:ext>
              </a:extLst>
            </p:cNvPr>
            <p:cNvSpPr/>
            <p:nvPr/>
          </p:nvSpPr>
          <p:spPr>
            <a:xfrm>
              <a:off x="5080277" y="4371384"/>
              <a:ext cx="254524" cy="25452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634885B9-78FE-B277-E33C-B58202CAC76A}"/>
                </a:ext>
              </a:extLst>
            </p:cNvPr>
            <p:cNvSpPr/>
            <p:nvPr/>
          </p:nvSpPr>
          <p:spPr>
            <a:xfrm>
              <a:off x="5429852" y="4371384"/>
              <a:ext cx="254524" cy="25452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1DBB80D7-4D83-7254-B0E3-ACB7099C94D2}"/>
                </a:ext>
              </a:extLst>
            </p:cNvPr>
            <p:cNvSpPr/>
            <p:nvPr/>
          </p:nvSpPr>
          <p:spPr>
            <a:xfrm>
              <a:off x="5779427" y="4371384"/>
              <a:ext cx="254524" cy="25452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88A2B741-2AEE-C148-739C-A381041A467B}"/>
                </a:ext>
              </a:extLst>
            </p:cNvPr>
            <p:cNvSpPr/>
            <p:nvPr/>
          </p:nvSpPr>
          <p:spPr>
            <a:xfrm>
              <a:off x="6129002" y="4371384"/>
              <a:ext cx="254524" cy="25452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94284527-B0A4-FCBC-7808-12B8FB9C96B8}"/>
                </a:ext>
              </a:extLst>
            </p:cNvPr>
            <p:cNvSpPr/>
            <p:nvPr/>
          </p:nvSpPr>
          <p:spPr>
            <a:xfrm>
              <a:off x="6478577" y="437138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3B2C836E-45CB-90DC-A40A-39C468F171CC}"/>
                </a:ext>
              </a:extLst>
            </p:cNvPr>
            <p:cNvSpPr/>
            <p:nvPr/>
          </p:nvSpPr>
          <p:spPr>
            <a:xfrm>
              <a:off x="6828152" y="437138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69AD67A5-EC53-DCDD-3CE7-3FA9B41E1E7A}"/>
                </a:ext>
              </a:extLst>
            </p:cNvPr>
            <p:cNvSpPr/>
            <p:nvPr/>
          </p:nvSpPr>
          <p:spPr>
            <a:xfrm>
              <a:off x="7177727" y="437138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D919173-1708-0F67-0ACD-79CCF9BE4E20}"/>
                </a:ext>
              </a:extLst>
            </p:cNvPr>
            <p:cNvSpPr/>
            <p:nvPr/>
          </p:nvSpPr>
          <p:spPr>
            <a:xfrm>
              <a:off x="7527302" y="437138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DF5121D-8E33-6E98-4E0E-73936A976854}"/>
                </a:ext>
              </a:extLst>
            </p:cNvPr>
            <p:cNvSpPr/>
            <p:nvPr/>
          </p:nvSpPr>
          <p:spPr>
            <a:xfrm>
              <a:off x="7876877" y="437138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C6D2FF1-E792-6180-7519-4A823F97E957}"/>
                </a:ext>
              </a:extLst>
            </p:cNvPr>
            <p:cNvSpPr/>
            <p:nvPr/>
          </p:nvSpPr>
          <p:spPr>
            <a:xfrm>
              <a:off x="8226452" y="437138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099801A-2533-6D95-A037-0D2C77205FFF}"/>
                </a:ext>
              </a:extLst>
            </p:cNvPr>
            <p:cNvSpPr/>
            <p:nvPr/>
          </p:nvSpPr>
          <p:spPr>
            <a:xfrm>
              <a:off x="8576027" y="437138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927FB7CC-5FC8-0B69-0E1E-42C75604E4A1}"/>
                </a:ext>
              </a:extLst>
            </p:cNvPr>
            <p:cNvSpPr/>
            <p:nvPr/>
          </p:nvSpPr>
          <p:spPr>
            <a:xfrm>
              <a:off x="8925602" y="437138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ED60979-3ACB-44FA-C9A7-E8EDB28E8CFD}"/>
                </a:ext>
              </a:extLst>
            </p:cNvPr>
            <p:cNvSpPr/>
            <p:nvPr/>
          </p:nvSpPr>
          <p:spPr>
            <a:xfrm>
              <a:off x="3680269" y="471711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B302E504-E2B1-39A3-676D-6280DC0B12A0}"/>
                </a:ext>
              </a:extLst>
            </p:cNvPr>
            <p:cNvSpPr/>
            <p:nvPr/>
          </p:nvSpPr>
          <p:spPr>
            <a:xfrm>
              <a:off x="4029844" y="471711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F817895-AD78-F419-8596-7629CC1B28B3}"/>
                </a:ext>
              </a:extLst>
            </p:cNvPr>
            <p:cNvSpPr/>
            <p:nvPr/>
          </p:nvSpPr>
          <p:spPr>
            <a:xfrm>
              <a:off x="4379419" y="471711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68D06B3-2305-6DD9-C9FE-798727853140}"/>
                </a:ext>
              </a:extLst>
            </p:cNvPr>
            <p:cNvSpPr/>
            <p:nvPr/>
          </p:nvSpPr>
          <p:spPr>
            <a:xfrm>
              <a:off x="4728994" y="4717114"/>
              <a:ext cx="254524" cy="25452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D2A2A3A8-9322-A304-D9E1-A48C9B1EDFD5}"/>
                </a:ext>
              </a:extLst>
            </p:cNvPr>
            <p:cNvSpPr/>
            <p:nvPr/>
          </p:nvSpPr>
          <p:spPr>
            <a:xfrm>
              <a:off x="5078569" y="4717114"/>
              <a:ext cx="254524" cy="25452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C5E38AA1-CCF5-3B7C-3385-64AE45FF0935}"/>
                </a:ext>
              </a:extLst>
            </p:cNvPr>
            <p:cNvSpPr/>
            <p:nvPr/>
          </p:nvSpPr>
          <p:spPr>
            <a:xfrm>
              <a:off x="5428144" y="4717114"/>
              <a:ext cx="254524" cy="25452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0CCD1BD-7A0C-9798-0504-2367E07356C0}"/>
                </a:ext>
              </a:extLst>
            </p:cNvPr>
            <p:cNvSpPr/>
            <p:nvPr/>
          </p:nvSpPr>
          <p:spPr>
            <a:xfrm>
              <a:off x="5777719" y="4717114"/>
              <a:ext cx="254524" cy="25452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5D1F65A-3E64-8D9A-B150-8A07AF2A52E7}"/>
                </a:ext>
              </a:extLst>
            </p:cNvPr>
            <p:cNvSpPr/>
            <p:nvPr/>
          </p:nvSpPr>
          <p:spPr>
            <a:xfrm>
              <a:off x="6127294" y="4717114"/>
              <a:ext cx="254524" cy="25452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04BA4935-45DD-8634-6BD1-D074F44C5F75}"/>
                </a:ext>
              </a:extLst>
            </p:cNvPr>
            <p:cNvSpPr/>
            <p:nvPr/>
          </p:nvSpPr>
          <p:spPr>
            <a:xfrm>
              <a:off x="6476869" y="471711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0AC28A0-A905-5D10-1BF9-7FE52391C9E7}"/>
                </a:ext>
              </a:extLst>
            </p:cNvPr>
            <p:cNvSpPr/>
            <p:nvPr/>
          </p:nvSpPr>
          <p:spPr>
            <a:xfrm>
              <a:off x="6826444" y="471711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C74F9FC-EA56-4B51-257D-DD4E14802DCF}"/>
                </a:ext>
              </a:extLst>
            </p:cNvPr>
            <p:cNvSpPr/>
            <p:nvPr/>
          </p:nvSpPr>
          <p:spPr>
            <a:xfrm>
              <a:off x="7176019" y="471711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804EC8B3-5455-4942-6BA2-FFE1C58FE53A}"/>
                </a:ext>
              </a:extLst>
            </p:cNvPr>
            <p:cNvSpPr/>
            <p:nvPr/>
          </p:nvSpPr>
          <p:spPr>
            <a:xfrm>
              <a:off x="7525594" y="471711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1E6CCFE5-23E1-D768-5D58-9DB28869E7FA}"/>
                </a:ext>
              </a:extLst>
            </p:cNvPr>
            <p:cNvSpPr/>
            <p:nvPr/>
          </p:nvSpPr>
          <p:spPr>
            <a:xfrm>
              <a:off x="7875169" y="471711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CABD0745-DBDD-2FEF-CEC5-2885E6287E62}"/>
                </a:ext>
              </a:extLst>
            </p:cNvPr>
            <p:cNvSpPr/>
            <p:nvPr/>
          </p:nvSpPr>
          <p:spPr>
            <a:xfrm>
              <a:off x="8224744" y="471711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7149F65E-1901-2EDE-9F62-80B4E8117789}"/>
                </a:ext>
              </a:extLst>
            </p:cNvPr>
            <p:cNvSpPr/>
            <p:nvPr/>
          </p:nvSpPr>
          <p:spPr>
            <a:xfrm>
              <a:off x="8574319" y="471711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7CE01625-BF83-6ADF-D6FC-F80491D91311}"/>
                </a:ext>
              </a:extLst>
            </p:cNvPr>
            <p:cNvSpPr/>
            <p:nvPr/>
          </p:nvSpPr>
          <p:spPr>
            <a:xfrm>
              <a:off x="8923894" y="471711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BB497FC7-0018-AC92-7537-8D5E6E3E5AE7}"/>
                </a:ext>
              </a:extLst>
            </p:cNvPr>
            <p:cNvSpPr/>
            <p:nvPr/>
          </p:nvSpPr>
          <p:spPr>
            <a:xfrm>
              <a:off x="3678561" y="506284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AD6319A2-6F31-45CF-07FC-BFC1CA4D6C7D}"/>
                </a:ext>
              </a:extLst>
            </p:cNvPr>
            <p:cNvSpPr/>
            <p:nvPr/>
          </p:nvSpPr>
          <p:spPr>
            <a:xfrm>
              <a:off x="4028136" y="506284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FDCFCF26-13A8-AE0F-705F-FCAE31520B01}"/>
                </a:ext>
              </a:extLst>
            </p:cNvPr>
            <p:cNvSpPr/>
            <p:nvPr/>
          </p:nvSpPr>
          <p:spPr>
            <a:xfrm>
              <a:off x="4377711" y="506284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93F78575-0228-ECA8-0793-DFD5D006E8CF}"/>
                </a:ext>
              </a:extLst>
            </p:cNvPr>
            <p:cNvSpPr/>
            <p:nvPr/>
          </p:nvSpPr>
          <p:spPr>
            <a:xfrm>
              <a:off x="4727286" y="506284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1CFBC14A-4CDB-A5FC-F759-F3BF2687EF3B}"/>
                </a:ext>
              </a:extLst>
            </p:cNvPr>
            <p:cNvSpPr/>
            <p:nvPr/>
          </p:nvSpPr>
          <p:spPr>
            <a:xfrm>
              <a:off x="5076861" y="506284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456D5C45-167E-784D-242B-6865B9A343A0}"/>
                </a:ext>
              </a:extLst>
            </p:cNvPr>
            <p:cNvSpPr/>
            <p:nvPr/>
          </p:nvSpPr>
          <p:spPr>
            <a:xfrm>
              <a:off x="5426436" y="506284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2CAE716B-8EB1-8E70-E457-1B59B2C38DF7}"/>
                </a:ext>
              </a:extLst>
            </p:cNvPr>
            <p:cNvSpPr/>
            <p:nvPr/>
          </p:nvSpPr>
          <p:spPr>
            <a:xfrm>
              <a:off x="5776011" y="506284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816B4307-8D21-0600-B973-52BDAEBD63AF}"/>
                </a:ext>
              </a:extLst>
            </p:cNvPr>
            <p:cNvSpPr/>
            <p:nvPr/>
          </p:nvSpPr>
          <p:spPr>
            <a:xfrm>
              <a:off x="6125586" y="506284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A8DF4730-C23A-4C2A-979A-E78A980A42C4}"/>
                </a:ext>
              </a:extLst>
            </p:cNvPr>
            <p:cNvSpPr/>
            <p:nvPr/>
          </p:nvSpPr>
          <p:spPr>
            <a:xfrm>
              <a:off x="6475161" y="506284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7F8AE1ED-E298-307F-D43A-C0BDAAD1E7CD}"/>
                </a:ext>
              </a:extLst>
            </p:cNvPr>
            <p:cNvSpPr/>
            <p:nvPr/>
          </p:nvSpPr>
          <p:spPr>
            <a:xfrm>
              <a:off x="6824736" y="506284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8490FE83-E9C3-A5EF-DACD-25421814BDD2}"/>
                </a:ext>
              </a:extLst>
            </p:cNvPr>
            <p:cNvSpPr/>
            <p:nvPr/>
          </p:nvSpPr>
          <p:spPr>
            <a:xfrm>
              <a:off x="7174311" y="506284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01843BB-1476-528D-F86C-3E52FCD43353}"/>
                </a:ext>
              </a:extLst>
            </p:cNvPr>
            <p:cNvSpPr/>
            <p:nvPr/>
          </p:nvSpPr>
          <p:spPr>
            <a:xfrm>
              <a:off x="7523886" y="506284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0C76B54-0FB4-9A9E-D808-1F3C773F1447}"/>
                </a:ext>
              </a:extLst>
            </p:cNvPr>
            <p:cNvSpPr/>
            <p:nvPr/>
          </p:nvSpPr>
          <p:spPr>
            <a:xfrm>
              <a:off x="7873461" y="506284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976AF3F-959F-BDA6-193F-19B1AB2E4A04}"/>
                </a:ext>
              </a:extLst>
            </p:cNvPr>
            <p:cNvSpPr/>
            <p:nvPr/>
          </p:nvSpPr>
          <p:spPr>
            <a:xfrm>
              <a:off x="8223036" y="506284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7CB84E9F-CCB5-7B1B-A9C5-E14B1E4504C0}"/>
                </a:ext>
              </a:extLst>
            </p:cNvPr>
            <p:cNvSpPr/>
            <p:nvPr/>
          </p:nvSpPr>
          <p:spPr>
            <a:xfrm>
              <a:off x="8572611" y="506284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3D711565-4FC0-D9AC-D8C3-F4B8E642206A}"/>
                </a:ext>
              </a:extLst>
            </p:cNvPr>
            <p:cNvSpPr/>
            <p:nvPr/>
          </p:nvSpPr>
          <p:spPr>
            <a:xfrm>
              <a:off x="8922186" y="506284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B54238B9-D920-0D7D-AF9B-AF3FA562DE24}"/>
                </a:ext>
              </a:extLst>
            </p:cNvPr>
            <p:cNvSpPr/>
            <p:nvPr/>
          </p:nvSpPr>
          <p:spPr>
            <a:xfrm>
              <a:off x="3676853" y="540857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00817581-E9C9-0CD6-1C50-E302721EBADA}"/>
                </a:ext>
              </a:extLst>
            </p:cNvPr>
            <p:cNvSpPr/>
            <p:nvPr/>
          </p:nvSpPr>
          <p:spPr>
            <a:xfrm>
              <a:off x="4026428" y="540857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75EE53B6-E770-73C8-2B47-8637F3EF2B5B}"/>
                </a:ext>
              </a:extLst>
            </p:cNvPr>
            <p:cNvSpPr/>
            <p:nvPr/>
          </p:nvSpPr>
          <p:spPr>
            <a:xfrm>
              <a:off x="4376003" y="540857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1F123DF3-1DD5-41C3-9DC5-E2CC3398C585}"/>
                </a:ext>
              </a:extLst>
            </p:cNvPr>
            <p:cNvSpPr/>
            <p:nvPr/>
          </p:nvSpPr>
          <p:spPr>
            <a:xfrm>
              <a:off x="4725578" y="540857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B81ADE25-8BAE-3B12-B3F3-74B8C1B2F4B6}"/>
                </a:ext>
              </a:extLst>
            </p:cNvPr>
            <p:cNvSpPr/>
            <p:nvPr/>
          </p:nvSpPr>
          <p:spPr>
            <a:xfrm>
              <a:off x="5075153" y="540857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C6B79B5F-6448-D14D-D06A-6CBE1729A8EF}"/>
                </a:ext>
              </a:extLst>
            </p:cNvPr>
            <p:cNvSpPr/>
            <p:nvPr/>
          </p:nvSpPr>
          <p:spPr>
            <a:xfrm>
              <a:off x="5424728" y="540857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FEEEFF9E-C4DD-FE6B-C1B1-9953CF82EC67}"/>
                </a:ext>
              </a:extLst>
            </p:cNvPr>
            <p:cNvSpPr/>
            <p:nvPr/>
          </p:nvSpPr>
          <p:spPr>
            <a:xfrm>
              <a:off x="5774303" y="540857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C3756F9C-C11F-5CE3-BB1C-B30DDF5FF633}"/>
                </a:ext>
              </a:extLst>
            </p:cNvPr>
            <p:cNvSpPr/>
            <p:nvPr/>
          </p:nvSpPr>
          <p:spPr>
            <a:xfrm>
              <a:off x="6123878" y="540857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60F6B15-6125-CB2E-0736-52FBD5AB608C}"/>
                </a:ext>
              </a:extLst>
            </p:cNvPr>
            <p:cNvSpPr/>
            <p:nvPr/>
          </p:nvSpPr>
          <p:spPr>
            <a:xfrm>
              <a:off x="6473453" y="540857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CF402601-A020-CE93-28EB-C53A93B8DBA3}"/>
                </a:ext>
              </a:extLst>
            </p:cNvPr>
            <p:cNvSpPr/>
            <p:nvPr/>
          </p:nvSpPr>
          <p:spPr>
            <a:xfrm>
              <a:off x="6823028" y="540857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4FB2CB1A-8CBB-BC65-FBE7-4C33357524C4}"/>
                </a:ext>
              </a:extLst>
            </p:cNvPr>
            <p:cNvSpPr/>
            <p:nvPr/>
          </p:nvSpPr>
          <p:spPr>
            <a:xfrm>
              <a:off x="7172603" y="540857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382ECA14-AE93-CF43-3E1F-3753737FAE84}"/>
                </a:ext>
              </a:extLst>
            </p:cNvPr>
            <p:cNvSpPr/>
            <p:nvPr/>
          </p:nvSpPr>
          <p:spPr>
            <a:xfrm>
              <a:off x="7522178" y="540857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128C17C4-14FD-5F11-C025-7BCE1FDC514A}"/>
                </a:ext>
              </a:extLst>
            </p:cNvPr>
            <p:cNvSpPr/>
            <p:nvPr/>
          </p:nvSpPr>
          <p:spPr>
            <a:xfrm>
              <a:off x="7871753" y="540857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DA78686A-1E0C-5FD2-9C29-D221717F2F65}"/>
                </a:ext>
              </a:extLst>
            </p:cNvPr>
            <p:cNvSpPr/>
            <p:nvPr/>
          </p:nvSpPr>
          <p:spPr>
            <a:xfrm>
              <a:off x="8221328" y="540857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3B538A50-71C1-FAC9-3554-C3C03BB395B7}"/>
                </a:ext>
              </a:extLst>
            </p:cNvPr>
            <p:cNvSpPr/>
            <p:nvPr/>
          </p:nvSpPr>
          <p:spPr>
            <a:xfrm>
              <a:off x="8570903" y="540857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56713AC1-60B8-58A9-8A03-9BAAAA29AA78}"/>
                </a:ext>
              </a:extLst>
            </p:cNvPr>
            <p:cNvSpPr/>
            <p:nvPr/>
          </p:nvSpPr>
          <p:spPr>
            <a:xfrm>
              <a:off x="8920478" y="5408574"/>
              <a:ext cx="254524" cy="2545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39" name="Graphic 238" descr="Cube with solid fill">
            <a:extLst>
              <a:ext uri="{FF2B5EF4-FFF2-40B4-BE49-F238E27FC236}">
                <a16:creationId xmlns:a16="http://schemas.microsoft.com/office/drawing/2014/main" id="{BD87FB0A-D769-E8F2-5F69-682B7DC5D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9298" y="4402373"/>
            <a:ext cx="914400" cy="914400"/>
          </a:xfrm>
          <a:prstGeom prst="rect">
            <a:avLst/>
          </a:prstGeom>
        </p:spPr>
      </p:pic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A02CBA31-F990-4798-1700-5B831D0BD16F}"/>
              </a:ext>
            </a:extLst>
          </p:cNvPr>
          <p:cNvCxnSpPr>
            <a:cxnSpLocks/>
          </p:cNvCxnSpPr>
          <p:nvPr/>
        </p:nvCxnSpPr>
        <p:spPr>
          <a:xfrm flipV="1">
            <a:off x="2982789" y="861060"/>
            <a:ext cx="1870051" cy="51517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24A3522F-919E-E55E-C1E5-DB9EFFC9AAF8}"/>
              </a:ext>
            </a:extLst>
          </p:cNvPr>
          <p:cNvCxnSpPr>
            <a:cxnSpLocks/>
          </p:cNvCxnSpPr>
          <p:nvPr/>
        </p:nvCxnSpPr>
        <p:spPr>
          <a:xfrm flipV="1">
            <a:off x="2982789" y="685800"/>
            <a:ext cx="1540972" cy="53269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A2D2E708-2978-6B17-3F55-6CAA6AA4D7FF}"/>
              </a:ext>
            </a:extLst>
          </p:cNvPr>
          <p:cNvCxnSpPr>
            <a:cxnSpLocks/>
          </p:cNvCxnSpPr>
          <p:nvPr/>
        </p:nvCxnSpPr>
        <p:spPr>
          <a:xfrm flipV="1">
            <a:off x="2982789" y="914400"/>
            <a:ext cx="2112860" cy="50983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DE9CEE99-6966-5347-8A3A-37A4FCBB651E}"/>
              </a:ext>
            </a:extLst>
          </p:cNvPr>
          <p:cNvCxnSpPr>
            <a:cxnSpLocks/>
          </p:cNvCxnSpPr>
          <p:nvPr/>
        </p:nvCxnSpPr>
        <p:spPr>
          <a:xfrm flipV="1">
            <a:off x="2982789" y="1148421"/>
            <a:ext cx="2353720" cy="48643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C8A75A5F-AACA-AFC3-7481-432702803B9B}"/>
              </a:ext>
            </a:extLst>
          </p:cNvPr>
          <p:cNvCxnSpPr>
            <a:cxnSpLocks/>
          </p:cNvCxnSpPr>
          <p:nvPr/>
        </p:nvCxnSpPr>
        <p:spPr>
          <a:xfrm flipV="1">
            <a:off x="2982789" y="1259814"/>
            <a:ext cx="2589697" cy="47529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B7C2A096-3818-3C0F-FC74-226043300F45}"/>
              </a:ext>
            </a:extLst>
          </p:cNvPr>
          <p:cNvCxnSpPr>
            <a:cxnSpLocks/>
          </p:cNvCxnSpPr>
          <p:nvPr/>
        </p:nvCxnSpPr>
        <p:spPr>
          <a:xfrm flipV="1">
            <a:off x="2982789" y="1387076"/>
            <a:ext cx="2812010" cy="46257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EEF4A67A-2D27-F6EF-A9B1-66A4FA3C21A1}"/>
              </a:ext>
            </a:extLst>
          </p:cNvPr>
          <p:cNvCxnSpPr>
            <a:cxnSpLocks/>
          </p:cNvCxnSpPr>
          <p:nvPr/>
        </p:nvCxnSpPr>
        <p:spPr>
          <a:xfrm flipV="1">
            <a:off x="2982789" y="1605544"/>
            <a:ext cx="3113211" cy="44072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AC4FC066-8D5A-D52A-2EB3-26B7D04FB599}"/>
              </a:ext>
            </a:extLst>
          </p:cNvPr>
          <p:cNvCxnSpPr>
            <a:cxnSpLocks/>
          </p:cNvCxnSpPr>
          <p:nvPr/>
        </p:nvCxnSpPr>
        <p:spPr>
          <a:xfrm flipV="1">
            <a:off x="2982789" y="1707274"/>
            <a:ext cx="3368733" cy="43055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9D68138A-8C18-1758-236F-7ABA397CD604}"/>
              </a:ext>
            </a:extLst>
          </p:cNvPr>
          <p:cNvCxnSpPr>
            <a:cxnSpLocks/>
          </p:cNvCxnSpPr>
          <p:nvPr/>
        </p:nvCxnSpPr>
        <p:spPr>
          <a:xfrm flipV="1">
            <a:off x="2982789" y="1860068"/>
            <a:ext cx="3621851" cy="41527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76435781-D9D4-3248-30E4-28260EC4201F}"/>
              </a:ext>
            </a:extLst>
          </p:cNvPr>
          <p:cNvCxnSpPr>
            <a:cxnSpLocks/>
          </p:cNvCxnSpPr>
          <p:nvPr/>
        </p:nvCxnSpPr>
        <p:spPr>
          <a:xfrm flipV="1">
            <a:off x="2958442" y="2053004"/>
            <a:ext cx="3765684" cy="39853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FFD43D41-7DC8-74B0-F0C2-573F505A43A3}"/>
              </a:ext>
            </a:extLst>
          </p:cNvPr>
          <p:cNvCxnSpPr>
            <a:cxnSpLocks/>
          </p:cNvCxnSpPr>
          <p:nvPr/>
        </p:nvCxnSpPr>
        <p:spPr>
          <a:xfrm flipV="1">
            <a:off x="2982789" y="2114592"/>
            <a:ext cx="4034426" cy="3898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46137E2E-2687-2E8E-338D-EA1366691D94}"/>
              </a:ext>
            </a:extLst>
          </p:cNvPr>
          <p:cNvCxnSpPr>
            <a:cxnSpLocks/>
          </p:cNvCxnSpPr>
          <p:nvPr/>
        </p:nvCxnSpPr>
        <p:spPr>
          <a:xfrm flipV="1">
            <a:off x="2982789" y="2281996"/>
            <a:ext cx="4347651" cy="37307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DD639ABA-1F33-91AD-3284-FF1258F33BDF}"/>
              </a:ext>
            </a:extLst>
          </p:cNvPr>
          <p:cNvCxnSpPr>
            <a:cxnSpLocks/>
          </p:cNvCxnSpPr>
          <p:nvPr/>
        </p:nvCxnSpPr>
        <p:spPr>
          <a:xfrm flipV="1">
            <a:off x="3001626" y="2362459"/>
            <a:ext cx="4559885" cy="36436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62D82EFC-999A-6170-99A3-F447A8D73471}"/>
              </a:ext>
            </a:extLst>
          </p:cNvPr>
          <p:cNvCxnSpPr>
            <a:cxnSpLocks/>
          </p:cNvCxnSpPr>
          <p:nvPr/>
        </p:nvCxnSpPr>
        <p:spPr>
          <a:xfrm flipV="1">
            <a:off x="2982789" y="2486616"/>
            <a:ext cx="4888964" cy="35261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5464565E-B7BE-1DA7-8E98-5675E51314F3}"/>
              </a:ext>
            </a:extLst>
          </p:cNvPr>
          <p:cNvCxnSpPr>
            <a:cxnSpLocks/>
          </p:cNvCxnSpPr>
          <p:nvPr/>
        </p:nvCxnSpPr>
        <p:spPr>
          <a:xfrm flipV="1">
            <a:off x="2982789" y="3242988"/>
            <a:ext cx="2589697" cy="276980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C0F89F46-A037-E6EB-D2D4-C3CC129F52FF}"/>
              </a:ext>
            </a:extLst>
          </p:cNvPr>
          <p:cNvCxnSpPr>
            <a:cxnSpLocks/>
          </p:cNvCxnSpPr>
          <p:nvPr/>
        </p:nvCxnSpPr>
        <p:spPr>
          <a:xfrm flipV="1">
            <a:off x="2982789" y="3242988"/>
            <a:ext cx="2589697" cy="2769804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2FFBC79B-ED55-F569-D909-9AD0927ECD91}"/>
              </a:ext>
            </a:extLst>
          </p:cNvPr>
          <p:cNvCxnSpPr>
            <a:cxnSpLocks/>
            <a:endCxn id="146" idx="0"/>
          </p:cNvCxnSpPr>
          <p:nvPr/>
        </p:nvCxnSpPr>
        <p:spPr>
          <a:xfrm flipV="1">
            <a:off x="2982789" y="3717198"/>
            <a:ext cx="3366879" cy="2295594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61B0AE4C-C70C-34F0-A8FD-09953E1EEA95}"/>
              </a:ext>
            </a:extLst>
          </p:cNvPr>
          <p:cNvCxnSpPr>
            <a:cxnSpLocks/>
          </p:cNvCxnSpPr>
          <p:nvPr/>
        </p:nvCxnSpPr>
        <p:spPr>
          <a:xfrm flipV="1">
            <a:off x="2982789" y="3115726"/>
            <a:ext cx="2346888" cy="289706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CB619DF9-D8BF-F60E-5256-46771C15E12D}"/>
              </a:ext>
            </a:extLst>
          </p:cNvPr>
          <p:cNvCxnSpPr>
            <a:cxnSpLocks/>
          </p:cNvCxnSpPr>
          <p:nvPr/>
        </p:nvCxnSpPr>
        <p:spPr>
          <a:xfrm flipV="1">
            <a:off x="2982789" y="3498274"/>
            <a:ext cx="3096526" cy="2514518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68A20163-4F6C-C75C-B00F-8B5BE447D17F}"/>
              </a:ext>
            </a:extLst>
          </p:cNvPr>
          <p:cNvCxnSpPr>
            <a:cxnSpLocks/>
          </p:cNvCxnSpPr>
          <p:nvPr/>
        </p:nvCxnSpPr>
        <p:spPr>
          <a:xfrm flipV="1">
            <a:off x="2982789" y="3397742"/>
            <a:ext cx="2825697" cy="261505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686523A3-375E-9936-2CFD-2F704DCB4514}"/>
              </a:ext>
            </a:extLst>
          </p:cNvPr>
          <p:cNvCxnSpPr>
            <a:cxnSpLocks/>
          </p:cNvCxnSpPr>
          <p:nvPr/>
        </p:nvCxnSpPr>
        <p:spPr>
          <a:xfrm flipV="1">
            <a:off x="2982789" y="3397742"/>
            <a:ext cx="2345345" cy="261505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8C952E3-3CAD-F02B-5084-73C8A87ED671}"/>
              </a:ext>
            </a:extLst>
          </p:cNvPr>
          <p:cNvCxnSpPr>
            <a:cxnSpLocks/>
          </p:cNvCxnSpPr>
          <p:nvPr/>
        </p:nvCxnSpPr>
        <p:spPr>
          <a:xfrm flipV="1">
            <a:off x="2982789" y="3497512"/>
            <a:ext cx="2560190" cy="251528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46D16C95-D486-0FCF-50BC-D5E52C9A7961}"/>
              </a:ext>
            </a:extLst>
          </p:cNvPr>
          <p:cNvCxnSpPr>
            <a:cxnSpLocks/>
          </p:cNvCxnSpPr>
          <p:nvPr/>
        </p:nvCxnSpPr>
        <p:spPr>
          <a:xfrm flipV="1">
            <a:off x="2982789" y="3652266"/>
            <a:ext cx="2832025" cy="236052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9CFC0F0-6BE5-7D0C-E308-FB9DE4B77FEF}"/>
              </a:ext>
            </a:extLst>
          </p:cNvPr>
          <p:cNvCxnSpPr>
            <a:cxnSpLocks/>
          </p:cNvCxnSpPr>
          <p:nvPr/>
        </p:nvCxnSpPr>
        <p:spPr>
          <a:xfrm flipV="1">
            <a:off x="2982789" y="3918732"/>
            <a:ext cx="3348539" cy="209406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9579B233-434D-DEE0-52A4-D3DC138A8D96}"/>
              </a:ext>
            </a:extLst>
          </p:cNvPr>
          <p:cNvCxnSpPr>
            <a:cxnSpLocks/>
          </p:cNvCxnSpPr>
          <p:nvPr/>
        </p:nvCxnSpPr>
        <p:spPr>
          <a:xfrm flipV="1">
            <a:off x="2982789" y="3652266"/>
            <a:ext cx="2301989" cy="2360526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BC8F3794-F1F5-213A-67D2-2EAEACB53D06}"/>
              </a:ext>
            </a:extLst>
          </p:cNvPr>
          <p:cNvCxnSpPr/>
          <p:nvPr/>
        </p:nvCxnSpPr>
        <p:spPr>
          <a:xfrm flipV="1">
            <a:off x="3016998" y="3679924"/>
            <a:ext cx="2309335" cy="2310473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D5C92DDB-9A06-860B-AEC4-F1843A073ECB}"/>
              </a:ext>
            </a:extLst>
          </p:cNvPr>
          <p:cNvCxnSpPr/>
          <p:nvPr/>
        </p:nvCxnSpPr>
        <p:spPr>
          <a:xfrm flipV="1">
            <a:off x="3015290" y="3763978"/>
            <a:ext cx="2520917" cy="223296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3A4C786A-5DA5-806E-94AF-BF829F4044CF}"/>
              </a:ext>
            </a:extLst>
          </p:cNvPr>
          <p:cNvCxnSpPr>
            <a:cxnSpLocks/>
          </p:cNvCxnSpPr>
          <p:nvPr/>
        </p:nvCxnSpPr>
        <p:spPr>
          <a:xfrm flipV="1">
            <a:off x="2982789" y="3918732"/>
            <a:ext cx="2827864" cy="209406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F0A68123-3408-7052-BFCB-38A88D7EA6A1}"/>
              </a:ext>
            </a:extLst>
          </p:cNvPr>
          <p:cNvCxnSpPr>
            <a:cxnSpLocks/>
          </p:cNvCxnSpPr>
          <p:nvPr/>
        </p:nvCxnSpPr>
        <p:spPr>
          <a:xfrm flipV="1">
            <a:off x="2982789" y="4062928"/>
            <a:ext cx="3052386" cy="1949864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B05B635C-FC98-8FEC-B8C3-6DC83EA3A3C7}"/>
              </a:ext>
            </a:extLst>
          </p:cNvPr>
          <p:cNvCxnSpPr>
            <a:cxnSpLocks/>
          </p:cNvCxnSpPr>
          <p:nvPr/>
        </p:nvCxnSpPr>
        <p:spPr>
          <a:xfrm flipV="1">
            <a:off x="2982789" y="4221601"/>
            <a:ext cx="3310938" cy="1791191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E48A89EA-18F2-9CE4-43D2-8BB4DF92E7E4}"/>
              </a:ext>
            </a:extLst>
          </p:cNvPr>
          <p:cNvCxnSpPr>
            <a:cxnSpLocks/>
          </p:cNvCxnSpPr>
          <p:nvPr/>
        </p:nvCxnSpPr>
        <p:spPr>
          <a:xfrm flipV="1">
            <a:off x="2982789" y="3934448"/>
            <a:ext cx="2320790" cy="2078344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C4A0EFA4-35F3-CC93-F117-25D5DC93DA7E}"/>
              </a:ext>
            </a:extLst>
          </p:cNvPr>
          <p:cNvCxnSpPr>
            <a:cxnSpLocks/>
          </p:cNvCxnSpPr>
          <p:nvPr/>
        </p:nvCxnSpPr>
        <p:spPr>
          <a:xfrm flipV="1">
            <a:off x="2982789" y="4062928"/>
            <a:ext cx="2563745" cy="1949864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D08CDABF-A2DE-A676-3423-D5C28B092636}"/>
              </a:ext>
            </a:extLst>
          </p:cNvPr>
          <p:cNvCxnSpPr>
            <a:cxnSpLocks/>
          </p:cNvCxnSpPr>
          <p:nvPr/>
        </p:nvCxnSpPr>
        <p:spPr>
          <a:xfrm flipV="1">
            <a:off x="2982789" y="4280178"/>
            <a:ext cx="2843059" cy="1732614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C747997A-3DE8-29AA-176C-EA60B9D38928}"/>
              </a:ext>
            </a:extLst>
          </p:cNvPr>
          <p:cNvCxnSpPr>
            <a:cxnSpLocks/>
          </p:cNvCxnSpPr>
          <p:nvPr/>
        </p:nvCxnSpPr>
        <p:spPr>
          <a:xfrm flipV="1">
            <a:off x="2982789" y="4424374"/>
            <a:ext cx="3079692" cy="1588418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A6751222-FD75-5183-2187-3ED1249B1663}"/>
              </a:ext>
            </a:extLst>
          </p:cNvPr>
          <p:cNvCxnSpPr>
            <a:cxnSpLocks/>
          </p:cNvCxnSpPr>
          <p:nvPr/>
        </p:nvCxnSpPr>
        <p:spPr>
          <a:xfrm flipV="1">
            <a:off x="2982789" y="4522862"/>
            <a:ext cx="3338692" cy="148993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Video camera with solid fill">
            <a:extLst>
              <a:ext uri="{FF2B5EF4-FFF2-40B4-BE49-F238E27FC236}">
                <a16:creationId xmlns:a16="http://schemas.microsoft.com/office/drawing/2014/main" id="{4FA55602-D010-8E96-421A-6BF2AA6F0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573056">
            <a:off x="2184328" y="5602372"/>
            <a:ext cx="914400" cy="914400"/>
          </a:xfrm>
          <a:prstGeom prst="rect">
            <a:avLst/>
          </a:prstGeom>
        </p:spPr>
      </p:pic>
      <p:sp>
        <p:nvSpPr>
          <p:cNvPr id="332" name="TextBox 331">
            <a:extLst>
              <a:ext uri="{FF2B5EF4-FFF2-40B4-BE49-F238E27FC236}">
                <a16:creationId xmlns:a16="http://schemas.microsoft.com/office/drawing/2014/main" id="{56DC9AE9-F2D6-7DCE-E497-2B0086E38615}"/>
              </a:ext>
            </a:extLst>
          </p:cNvPr>
          <p:cNvSpPr txBox="1"/>
          <p:nvPr/>
        </p:nvSpPr>
        <p:spPr>
          <a:xfrm>
            <a:off x="6310131" y="5977587"/>
            <a:ext cx="55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1548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4A6E458-8DA8-CB0F-873A-0819C14D5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717" y="2137355"/>
            <a:ext cx="3184565" cy="219735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790DFF3-C2A1-DA35-EE1B-92EFD190E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788" y="2137355"/>
            <a:ext cx="3179389" cy="219735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33489DB-2434-18F7-BEDA-F44070626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8218" y="2137355"/>
            <a:ext cx="3166599" cy="219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26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J.A. Quent</dc:creator>
  <cp:lastModifiedBy>J.A. Quent</cp:lastModifiedBy>
  <cp:revision>2</cp:revision>
  <dcterms:created xsi:type="dcterms:W3CDTF">2022-05-06T02:44:46Z</dcterms:created>
  <dcterms:modified xsi:type="dcterms:W3CDTF">2022-05-06T05:21:39Z</dcterms:modified>
</cp:coreProperties>
</file>